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64" r:id="rId15"/>
    <p:sldId id="370" r:id="rId16"/>
    <p:sldId id="365" r:id="rId17"/>
    <p:sldId id="367" r:id="rId18"/>
    <p:sldId id="368" r:id="rId19"/>
    <p:sldId id="264" r:id="rId20"/>
    <p:sldId id="266" r:id="rId21"/>
    <p:sldId id="272" r:id="rId22"/>
    <p:sldId id="355" r:id="rId23"/>
    <p:sldId id="356" r:id="rId24"/>
    <p:sldId id="362" r:id="rId25"/>
    <p:sldId id="267" r:id="rId26"/>
    <p:sldId id="274" r:id="rId27"/>
    <p:sldId id="273" r:id="rId28"/>
    <p:sldId id="270" r:id="rId29"/>
    <p:sldId id="35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59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#rclone" TargetMode="External"/><Relationship Id="rId2" Type="http://schemas.openxmlformats.org/officeDocument/2006/relationships/hyperlink" Target="https://rclone.org/#provider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 dirty="0">
                <a:latin typeface="Helvetica"/>
                <a:cs typeface="Helvetica"/>
              </a:rPr>
              <a:t> is a popular Linux utility for updating changed files to a remote filesystem.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>
              <a:cs typeface="Helvetica"/>
            </a:endParaRPr>
          </a:p>
          <a:p>
            <a:pPr lvl="1"/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is a command line program to manage files on cloud storage. It is a feature rich alternative to cloud vendors’ web storage interfaces.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2"/>
              </a:rPr>
              <a:t>Over 40 cloud storage products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support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including S3 object stores, business &amp; consumer file storage services, as well as standard transfer protocols.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has powerful cloud equivalents to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unix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commands rsync, cp, mv, mount, ls,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ncdu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tree, rm, and cat.</a:t>
            </a: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3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3175001" y="3707134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7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Contact RC to get this set up!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and conducting small file transfers without interacting with a command line.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brre2566@colorado.edu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files that you own with other RC users, contact RC with a list of users you would wish to allow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Off-premise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.</a:t>
            </a:r>
            <a:r>
              <a:rPr lang="en-US" dirty="0" err="1">
                <a:latin typeface="Helvetica"/>
                <a:cs typeface="Helvetica"/>
              </a:rPr>
              <a:t>cstats</a:t>
            </a:r>
            <a:r>
              <a:rPr lang="en-US" dirty="0">
                <a:latin typeface="Helvetica"/>
                <a:cs typeface="Helvetica"/>
              </a:rPr>
              <a:t>-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usage statistics file for an allocation </a:t>
            </a:r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cat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/pl/active/&lt;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allocation_name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&gt;/.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cat /pl/active/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rcops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1600" dirty="0">
                <a:latin typeface="Helvetica"/>
                <a:cs typeface="Helvetica"/>
              </a:rPr>
              <a:t>Note: Confidential Data is unsupported and </a:t>
            </a:r>
            <a:r>
              <a:rPr lang="en-US" sz="1600" i="1" dirty="0">
                <a:latin typeface="Helvetica"/>
                <a:cs typeface="Helvetica"/>
              </a:rPr>
              <a:t>should not be stored on </a:t>
            </a:r>
            <a:r>
              <a:rPr lang="en-US" sz="1600" i="1" dirty="0" err="1">
                <a:latin typeface="Helvetica"/>
                <a:cs typeface="Helvetica"/>
              </a:rPr>
              <a:t>Petalibrary</a:t>
            </a:r>
            <a:r>
              <a:rPr lang="en-US" sz="1600" dirty="0">
                <a:latin typeface="Helvetica"/>
                <a:cs typeface="Helvetica"/>
              </a:rPr>
              <a:t>!</a:t>
            </a:r>
            <a:endParaRPr lang="en-US" sz="1600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</a:p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RSYNV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10402</TotalTime>
  <Words>1619</Words>
  <Application>Microsoft Macintosh PowerPoint</Application>
  <PresentationFormat>Widescreen</PresentationFormat>
  <Paragraphs>325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options (2)</vt:lpstr>
      <vt:lpstr>Command line options (3)</vt:lpstr>
      <vt:lpstr>Command line options (4)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618</cp:revision>
  <dcterms:created xsi:type="dcterms:W3CDTF">2019-04-12T06:07:02Z</dcterms:created>
  <dcterms:modified xsi:type="dcterms:W3CDTF">2023-05-17T23:17:58Z</dcterms:modified>
</cp:coreProperties>
</file>